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6858000" cy="9144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50" d="100"/>
          <a:sy n="50" d="100"/>
        </p:scale>
        <p:origin x="-5760" y="-9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093A1-A92C-420D-97BE-EFAC954AEA8A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11F65-892F-4CA4-99D2-DABA2C3C0D2F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bertoPerereira/prompts-recipe-to-create-a-ebook/tree/main/output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bel\Downloads\capa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6857999" cy="9144374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7000948" y="5214942"/>
            <a:ext cx="6172200" cy="15240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 flipH="1" flipV="1">
            <a:off x="6515100" y="8168218"/>
            <a:ext cx="1271618" cy="975782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2051" name="Picture 3" descr="C:\Users\Abel\Desktop\pdf\introduçã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42" y="285720"/>
            <a:ext cx="5800726" cy="75628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 flipH="1" flipV="1">
            <a:off x="6515100" y="8168218"/>
            <a:ext cx="1271618" cy="975782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3074" name="Picture 2" descr="C:\Users\Abel\Downloads\capitulo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6858000" cy="9144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8002400" y="1142976"/>
            <a:ext cx="6172200" cy="15240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9358402" y="2143108"/>
            <a:ext cx="6172200" cy="6034617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4099" name="Picture 3" descr="C:\Users\Abel\Desktop\pdf\Cap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42" y="285720"/>
            <a:ext cx="5848350" cy="75628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2073046" y="2714612"/>
            <a:ext cx="6172200" cy="1524000"/>
          </a:xfrm>
        </p:spPr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8143956" y="4286248"/>
            <a:ext cx="6172200" cy="6034617"/>
          </a:xfrm>
        </p:spPr>
        <p:txBody>
          <a:bodyPr/>
          <a:lstStyle/>
          <a:p>
            <a:endParaRPr lang="pt-BR"/>
          </a:p>
        </p:txBody>
      </p:sp>
      <p:pic>
        <p:nvPicPr>
          <p:cNvPr id="5123" name="Picture 3" descr="C:\Users\Abel\Downloads\capitulo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6858000" cy="1028824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6786634" y="1214414"/>
            <a:ext cx="6172200" cy="1524000"/>
          </a:xfrm>
        </p:spPr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7572452" y="2500298"/>
            <a:ext cx="6172200" cy="6034617"/>
          </a:xfrm>
        </p:spPr>
        <p:txBody>
          <a:bodyPr/>
          <a:lstStyle/>
          <a:p>
            <a:endParaRPr lang="pt-BR"/>
          </a:p>
        </p:txBody>
      </p:sp>
      <p:pic>
        <p:nvPicPr>
          <p:cNvPr id="6146" name="Picture 2" descr="C:\Users\Abel\Desktop\pdf\Cap2.jpg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0042" y="285720"/>
            <a:ext cx="5848350" cy="756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7072386" y="571472"/>
            <a:ext cx="6172200" cy="1524000"/>
          </a:xfrm>
        </p:spPr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9715592" y="2500298"/>
            <a:ext cx="6172200" cy="6034617"/>
          </a:xfrm>
        </p:spPr>
        <p:txBody>
          <a:bodyPr/>
          <a:lstStyle/>
          <a:p>
            <a:endParaRPr lang="pt-BR"/>
          </a:p>
        </p:txBody>
      </p:sp>
      <p:pic>
        <p:nvPicPr>
          <p:cNvPr id="7170" name="Picture 2" descr="C:\Users\Abel\Downloads\capitulo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428660"/>
            <a:ext cx="6858000" cy="102875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1715856" y="357158"/>
            <a:ext cx="6172200" cy="15240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14573376" y="3109383"/>
            <a:ext cx="6172200" cy="6034617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8194" name="Picture 2" descr="C:\Users\Abel\Desktop\pdf\Cap3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42" y="285720"/>
            <a:ext cx="5848350" cy="75628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Abel\Desktop\pdf\agradeciment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42" y="285720"/>
            <a:ext cx="5848350" cy="756285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071594" y="4357686"/>
            <a:ext cx="5143536" cy="1500198"/>
          </a:xfrm>
        </p:spPr>
        <p:txBody>
          <a:bodyPr>
            <a:normAutofit/>
          </a:bodyPr>
          <a:lstStyle/>
          <a:p>
            <a:r>
              <a:rPr lang="pt-BR" sz="2400" dirty="0" err="1" smtClean="0">
                <a:hlinkClick r:id="rId3"/>
              </a:rPr>
              <a:t>Ebook</a:t>
            </a:r>
            <a:r>
              <a:rPr lang="pt-BR" sz="2400" dirty="0" smtClean="0">
                <a:hlinkClick r:id="rId3"/>
              </a:rPr>
              <a:t> no </a:t>
            </a:r>
            <a:r>
              <a:rPr lang="pt-BR" sz="2400" dirty="0" err="1" smtClean="0">
                <a:hlinkClick r:id="rId3"/>
              </a:rPr>
              <a:t>GitHub</a:t>
            </a:r>
            <a:endParaRPr lang="pt-BR" sz="24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10858600" y="2714612"/>
            <a:ext cx="6172200" cy="6034617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9219" name="Picture 3" descr="C:\Users\Abel\Downloads\4529980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000240" y="6000760"/>
            <a:ext cx="2857520" cy="285752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3</Words>
  <Application>Microsoft Office PowerPoint</Application>
  <PresentationFormat>Apresentação na tela (4:3)</PresentationFormat>
  <Paragraphs>1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Tema do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Ebook no GitHub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Usuário do Windows</dc:creator>
  <cp:lastModifiedBy>Usuário do Windows</cp:lastModifiedBy>
  <cp:revision>6</cp:revision>
  <dcterms:created xsi:type="dcterms:W3CDTF">2025-11-13T23:59:51Z</dcterms:created>
  <dcterms:modified xsi:type="dcterms:W3CDTF">2025-11-14T00:45:00Z</dcterms:modified>
</cp:coreProperties>
</file>

<file path=docProps/thumbnail.jpeg>
</file>